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3e18e8532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3e18e8532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e18e8532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3e18e8532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c3e18e8532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c3e18e8532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c3e18e8532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c3e18e8532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c3e18e85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c3e18e85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c3e18e853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c3e18e853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c3e18e8532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c3e18e8532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c3e18e8532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c3e18e8532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3e18e8532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3e18e8532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c3e18e8532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c3e18e8532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c3e18e8532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c3e18e8532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about:blank" TargetMode="External"/><Relationship Id="rId4" Type="http://schemas.openxmlformats.org/officeDocument/2006/relationships/hyperlink" Target="about:blank" TargetMode="External"/><Relationship Id="rId5" Type="http://schemas.openxmlformats.org/officeDocument/2006/relationships/hyperlink" Target="about:blank" TargetMode="External"/><Relationship Id="rId6" Type="http://schemas.openxmlformats.org/officeDocument/2006/relationships/image" Target="../media/image5.jpg"/></Relationships>
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783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001975" y="120875"/>
            <a:ext cx="2511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FF00"/>
                </a:solidFill>
              </a:rPr>
              <a:t>Self Image</a:t>
            </a:r>
            <a:endParaRPr sz="31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8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22153" y="0"/>
            <a:ext cx="926615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>
            <a:hlinkClick r:id="rId3"/>
          </p:cNvPr>
          <p:cNvSpPr txBox="1"/>
          <p:nvPr>
            <p:ph type="title"/>
          </p:nvPr>
        </p:nvSpPr>
        <p:spPr>
          <a:xfrm>
            <a:off x="155850" y="53750"/>
            <a:ext cx="8832300" cy="72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820" u="sng">
                <a:solidFill>
                  <a:schemeClr val="hlink"/>
                </a:solidFill>
                <a:hlinkClick r:id="rId4"/>
              </a:rPr>
              <a:t>Self Esteem/Self Image video</a:t>
            </a:r>
            <a:endParaRPr sz="3820">
              <a:solidFill>
                <a:srgbClr val="0000FF"/>
              </a:solidFill>
            </a:endParaRPr>
          </a:p>
        </p:txBody>
      </p:sp>
      <p:pic>
        <p:nvPicPr>
          <p:cNvPr id="61" name="Google Shape;61;p1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1571250"/>
            <a:ext cx="9144001" cy="363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92525" y="0"/>
            <a:ext cx="937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50" y="0"/>
            <a:ext cx="907685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0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80575"/>
            <a:ext cx="9143999" cy="522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62975" cy="52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